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DDD7"/>
    <a:srgbClr val="BDE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86"/>
    <p:restoredTop sz="94674"/>
  </p:normalViewPr>
  <p:slideViewPr>
    <p:cSldViewPr snapToGrid="0" snapToObjects="1">
      <p:cViewPr varScale="1">
        <p:scale>
          <a:sx n="113" d="100"/>
          <a:sy n="113" d="100"/>
        </p:scale>
        <p:origin x="18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21C9-F889-6D4C-A13A-4FF7B97D36EC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664C-DB41-B44D-AAA8-9CAF711D65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85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21C9-F889-6D4C-A13A-4FF7B97D36EC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664C-DB41-B44D-AAA8-9CAF711D65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39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21C9-F889-6D4C-A13A-4FF7B97D36EC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664C-DB41-B44D-AAA8-9CAF711D65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39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21C9-F889-6D4C-A13A-4FF7B97D36EC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664C-DB41-B44D-AAA8-9CAF711D65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14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21C9-F889-6D4C-A13A-4FF7B97D36EC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664C-DB41-B44D-AAA8-9CAF711D65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04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21C9-F889-6D4C-A13A-4FF7B97D36EC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664C-DB41-B44D-AAA8-9CAF711D65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78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21C9-F889-6D4C-A13A-4FF7B97D36EC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664C-DB41-B44D-AAA8-9CAF711D65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70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21C9-F889-6D4C-A13A-4FF7B97D36EC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664C-DB41-B44D-AAA8-9CAF711D65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41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21C9-F889-6D4C-A13A-4FF7B97D36EC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664C-DB41-B44D-AAA8-9CAF711D65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47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21C9-F889-6D4C-A13A-4FF7B97D36EC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664C-DB41-B44D-AAA8-9CAF711D65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02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21C9-F889-6D4C-A13A-4FF7B97D36EC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664C-DB41-B44D-AAA8-9CAF711D65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5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21C9-F889-6D4C-A13A-4FF7B97D36EC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B664C-DB41-B44D-AAA8-9CAF711D65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66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4AF00E3-0706-FD49-B72B-B5E3A647B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98" y="146909"/>
            <a:ext cx="9906000" cy="256089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42647A4-2009-A842-9807-D9D2CA19F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4951"/>
            <a:ext cx="9906000" cy="42645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30ABFED-BEC9-E045-9066-BFBBA934BD28}"/>
              </a:ext>
            </a:extLst>
          </p:cNvPr>
          <p:cNvSpPr txBox="1"/>
          <p:nvPr/>
        </p:nvSpPr>
        <p:spPr>
          <a:xfrm>
            <a:off x="206298" y="2771078"/>
            <a:ext cx="5876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Überschrift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9601BD7-C784-EF4F-9C36-B20C367A7790}"/>
              </a:ext>
            </a:extLst>
          </p:cNvPr>
          <p:cNvSpPr txBox="1"/>
          <p:nvPr/>
        </p:nvSpPr>
        <p:spPr>
          <a:xfrm>
            <a:off x="312234" y="3334215"/>
            <a:ext cx="9149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13988B3-4E63-4C57-BCED-609FBF1552C7}"/>
              </a:ext>
            </a:extLst>
          </p:cNvPr>
          <p:cNvSpPr txBox="1"/>
          <p:nvPr/>
        </p:nvSpPr>
        <p:spPr>
          <a:xfrm>
            <a:off x="5596467" y="1185333"/>
            <a:ext cx="592666" cy="499534"/>
          </a:xfrm>
          <a:prstGeom prst="rect">
            <a:avLst/>
          </a:prstGeom>
          <a:solidFill>
            <a:srgbClr val="B7DDD7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7346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</Words>
  <Application>Microsoft Office PowerPoint</Application>
  <PresentationFormat>A4-Papier (210 x 297 mm)</PresentationFormat>
  <Paragraphs>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Rust, Matthias</cp:lastModifiedBy>
  <cp:revision>5</cp:revision>
  <dcterms:created xsi:type="dcterms:W3CDTF">2021-10-01T07:35:51Z</dcterms:created>
  <dcterms:modified xsi:type="dcterms:W3CDTF">2022-10-18T10:23:12Z</dcterms:modified>
</cp:coreProperties>
</file>