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7799" y="6563185"/>
            <a:ext cx="911939" cy="365125"/>
          </a:xfrm>
        </p:spPr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3185"/>
            <a:ext cx="629761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329" y="6563185"/>
            <a:ext cx="683339" cy="365125"/>
          </a:xfr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8" name="Object 37">
            <a:extLst>
              <a:ext uri="{FF2B5EF4-FFF2-40B4-BE49-F238E27FC236}">
                <a16:creationId xmlns:a16="http://schemas.microsoft.com/office/drawing/2014/main" id="{1C5576EF-71B5-410B-A9E9-7AA853FFF92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64901775"/>
              </p:ext>
            </p:extLst>
          </p:nvPr>
        </p:nvGraphicFramePr>
        <p:xfrm>
          <a:off x="903095" y="191050"/>
          <a:ext cx="24828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11247619" imgH="5296639" progId="MSPhotoEd.3">
                  <p:embed/>
                </p:oleObj>
              </mc:Choice>
              <mc:Fallback>
                <p:oleObj name="Photo Editor Photo" r:id="rId3" imgW="11247619" imgH="5296639" progId="MSPhotoEd.3">
                  <p:embed/>
                  <p:pic>
                    <p:nvPicPr>
                      <p:cNvPr id="1031" name="Object 37">
                        <a:extLst>
                          <a:ext uri="{FF2B5EF4-FFF2-40B4-BE49-F238E27FC236}">
                            <a16:creationId xmlns:a16="http://schemas.microsoft.com/office/drawing/2014/main" id="{FD727263-C961-4541-9C44-00565AE09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95" y="191050"/>
                        <a:ext cx="24828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669D809-3E03-490B-8BFD-4352F9F51E7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909464" y="1877768"/>
            <a:ext cx="6751638" cy="1512888"/>
          </a:xfrm>
        </p:spPr>
        <p:txBody>
          <a:bodyPr rtlCol="0">
            <a:normAutofit lnSpcReduction="10000"/>
          </a:bodyPr>
          <a:lstStyle>
            <a:lvl1pPr>
              <a:defRPr/>
            </a:lvl1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Test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23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11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19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0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5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4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2998-90CB-419C-A1D8-932FA171231E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pic>
        <p:nvPicPr>
          <p:cNvPr id="31" name="Grafik 2">
            <a:extLst>
              <a:ext uri="{FF2B5EF4-FFF2-40B4-BE49-F238E27FC236}">
                <a16:creationId xmlns:a16="http://schemas.microsoft.com/office/drawing/2014/main" id="{3B5D2522-0D56-4951-90C2-D5B37B75A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4" y="4765387"/>
            <a:ext cx="8932333" cy="22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1">
            <a:extLst>
              <a:ext uri="{FF2B5EF4-FFF2-40B4-BE49-F238E27FC236}">
                <a16:creationId xmlns:a16="http://schemas.microsoft.com/office/drawing/2014/main" id="{46AA99CE-310F-4220-9D71-28F29B08E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50730" y="5638966"/>
            <a:ext cx="535498" cy="477456"/>
          </a:xfrm>
          <a:prstGeom prst="rect">
            <a:avLst/>
          </a:prstGeom>
          <a:solidFill>
            <a:srgbClr val="B8DE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C4F9A4A-D1E9-48E6-A086-9FB079D5D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5814" y="2069811"/>
            <a:ext cx="6751638" cy="1512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A4731E-F124-4213-B572-1B5FD9AD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9" y="5081012"/>
            <a:ext cx="7622797" cy="17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67C8452C-FBE0-4854-97B9-0C85DC4FE7CF}"/>
              </a:ext>
            </a:extLst>
          </p:cNvPr>
          <p:cNvSpPr/>
          <p:nvPr/>
        </p:nvSpPr>
        <p:spPr>
          <a:xfrm>
            <a:off x="3532909" y="1368136"/>
            <a:ext cx="2520950" cy="2520950"/>
          </a:xfrm>
          <a:prstGeom prst="ellipse">
            <a:avLst/>
          </a:prstGeom>
          <a:solidFill>
            <a:srgbClr val="FFC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F3739998-9F80-423A-84B8-061C98E7C821}"/>
              </a:ext>
            </a:extLst>
          </p:cNvPr>
          <p:cNvSpPr/>
          <p:nvPr/>
        </p:nvSpPr>
        <p:spPr>
          <a:xfrm>
            <a:off x="4204422" y="710911"/>
            <a:ext cx="2520950" cy="2519363"/>
          </a:xfrm>
          <a:prstGeom prst="ellipse">
            <a:avLst/>
          </a:prstGeom>
          <a:solidFill>
            <a:srgbClr val="3494B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D55EAD22-4D0F-4E5B-B703-CCA4F13622EC}"/>
              </a:ext>
            </a:extLst>
          </p:cNvPr>
          <p:cNvSpPr/>
          <p:nvPr/>
        </p:nvSpPr>
        <p:spPr>
          <a:xfrm>
            <a:off x="4941022" y="1379249"/>
            <a:ext cx="2519362" cy="2519362"/>
          </a:xfrm>
          <a:prstGeom prst="ellipse">
            <a:avLst/>
          </a:prstGeom>
          <a:solidFill>
            <a:schemeClr val="accent3">
              <a:lumMod val="75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AFA8359C-2557-4069-B742-0E54C24AA209}"/>
              </a:ext>
            </a:extLst>
          </p:cNvPr>
          <p:cNvSpPr/>
          <p:nvPr/>
        </p:nvSpPr>
        <p:spPr>
          <a:xfrm>
            <a:off x="4204422" y="2028536"/>
            <a:ext cx="2520950" cy="2519363"/>
          </a:xfrm>
          <a:prstGeom prst="ellipse">
            <a:avLst/>
          </a:prstGeom>
          <a:solidFill>
            <a:srgbClr val="BE7C97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C767A3F-9748-46C0-B8AF-29B75C0E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22" y="910936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Mathematik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876AB84-2F27-4ADC-96DB-AA302C7A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72" y="2444461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Informatik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7175CC5-D600-4395-971E-CED33449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359" y="3879561"/>
            <a:ext cx="2251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Naturwissen- schaften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20CE124-8E61-46D5-997D-F5F0B8A5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09" y="2457161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Technik</a:t>
            </a:r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FB18CA5-FE56-4204-941A-A2AC168F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0" y="5058570"/>
            <a:ext cx="7769368" cy="17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094917-A8AB-428F-939D-09DE614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094" y="246856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Allgemeine Angaben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C7BFE2-8D4F-4779-85A0-CB3E1D81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9938" y="1741773"/>
            <a:ext cx="8374062" cy="398434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Titel des Projekts/Aktivität</a:t>
            </a:r>
            <a:r>
              <a:rPr lang="de-DE" altLang="de-DE" dirty="0">
                <a:latin typeface="Frutiger 45 Light" pitchFamily="2" charset="0"/>
                <a:cs typeface="Tahoma" panose="020B0604030504040204" pitchFamily="34" charset="0"/>
              </a:rPr>
              <a:t>: </a:t>
            </a: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Projektbeginn:</a:t>
            </a:r>
            <a:endParaRPr lang="de-DE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Voraussichtliches Projektende:</a:t>
            </a:r>
            <a:endParaRPr lang="en-GB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Betreuende Lehrkraft:</a:t>
            </a:r>
            <a:r>
              <a:rPr lang="de-DE" altLang="de-DE" dirty="0">
                <a:cs typeface="Tahoma" panose="020B0604030504040204" pitchFamily="34" charset="0"/>
              </a:rPr>
              <a:t> </a:t>
            </a:r>
            <a:endParaRPr lang="de-DE" altLang="de-DE" sz="1400" dirty="0">
              <a:latin typeface="Frutiger 45 Light" pitchFamily="2" charset="0"/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Jahrgangsstufe und Anzahl der teilnehmenden Schüler: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Name/Anschrift der Schule:</a:t>
            </a:r>
            <a:endParaRPr lang="de-DE" altLang="de-DE" sz="2200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Schultyp: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Mail-Adresse Lehrkraft:</a:t>
            </a:r>
            <a:endParaRPr lang="de-DE" altLang="de-DE" dirty="0">
              <a:cs typeface="Tahom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11E9A5-D121-4CBC-9C16-97B6EDC0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726113"/>
            <a:ext cx="519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1" dirty="0">
                <a:solidFill>
                  <a:schemeClr val="tx1"/>
                </a:solidFill>
                <a:latin typeface="Arial" panose="020B0604020202020204" pitchFamily="34" charset="0"/>
              </a:rPr>
              <a:t>Info zur Zeitplanung: Diese Folie muss nicht präsentiert werden.</a:t>
            </a:r>
          </a:p>
        </p:txBody>
      </p:sp>
    </p:spTree>
    <p:extLst>
      <p:ext uri="{BB962C8B-B14F-4D97-AF65-F5344CB8AC3E}">
        <p14:creationId xmlns:p14="http://schemas.microsoft.com/office/powerpoint/2010/main" val="101516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600" b="1" dirty="0"/>
              <a:t>Idee der Schule / Was ist neu an der Idee für die Schule/</a:t>
            </a:r>
            <a:r>
              <a:rPr lang="de-DE" altLang="de-DE" sz="2600" b="1" dirty="0" err="1"/>
              <a:t>SuS</a:t>
            </a:r>
            <a:r>
              <a:rPr lang="de-DE" altLang="de-DE" sz="2600" b="1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804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de-DE" sz="2800" b="1" dirty="0" err="1"/>
              <a:t>Pädagogischer</a:t>
            </a:r>
            <a:r>
              <a:rPr lang="en-US" altLang="de-DE" sz="2800" b="1" dirty="0"/>
              <a:t> Ansatz und </a:t>
            </a:r>
            <a:r>
              <a:rPr lang="en-US" altLang="de-DE" sz="2800" b="1" dirty="0" err="1"/>
              <a:t>Projektziele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46050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Erfolgsparameter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8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Projektbeschreibung/</a:t>
            </a:r>
            <a:br>
              <a:rPr lang="de-DE" altLang="de-DE" sz="2800" b="1" dirty="0"/>
            </a:br>
            <a:r>
              <a:rPr lang="de-DE" altLang="de-DE" sz="2800" b="1" dirty="0"/>
              <a:t>-durchführung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0021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Resultate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83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18.07.2024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Ausblick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1614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110</Words>
  <Application>Microsoft Office PowerPoint</Application>
  <PresentationFormat>Breitbild</PresentationFormat>
  <Paragraphs>44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Frutiger 45 Light</vt:lpstr>
      <vt:lpstr>Tahoma</vt:lpstr>
      <vt:lpstr>Times New Roman</vt:lpstr>
      <vt:lpstr>Trebuchet MS</vt:lpstr>
      <vt:lpstr>Wingdings 3</vt:lpstr>
      <vt:lpstr>Facette</vt:lpstr>
      <vt:lpstr>Photo Editor 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Heike</dc:creator>
  <cp:lastModifiedBy>Fischer, Heike</cp:lastModifiedBy>
  <cp:revision>11</cp:revision>
  <cp:lastPrinted>2024-07-18T08:43:12Z</cp:lastPrinted>
  <dcterms:created xsi:type="dcterms:W3CDTF">2023-09-01T08:26:44Z</dcterms:created>
  <dcterms:modified xsi:type="dcterms:W3CDTF">2024-07-18T12:15:24Z</dcterms:modified>
</cp:coreProperties>
</file>