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3" r:id="rId6"/>
    <p:sldId id="264" r:id="rId7"/>
    <p:sldId id="265" r:id="rId8"/>
    <p:sldId id="266" r:id="rId9"/>
    <p:sldId id="267" r:id="rId10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581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325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7EF338CF-4E82-402D-9C3C-5D484A99665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726F7A1-5CD3-4D6B-8669-97A4BFEFC5A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6827BD-B8BA-4792-8D82-704CA2EB10B1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002AF6C-9A68-4F79-BB88-492A00E3D2F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33BEF1D-CEF6-4DA1-8F14-0DF504EFED4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1F8C6-0689-4583-AF1E-EE00A2C874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0469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BBE717-3E49-4D60-AAA4-7E1EEC2191ED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B220B-A3DF-4359-812F-414CE8B43B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1452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077686" y="-8467"/>
            <a:ext cx="11114314" cy="6866467"/>
            <a:chOff x="1077686" y="-8467"/>
            <a:chExt cx="11114314" cy="6866467"/>
          </a:xfrm>
        </p:grpSpPr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1077686" y="348343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DE" dirty="0"/>
            </a:p>
          </p:txBody>
        </p:sp>
      </p:grpSp>
      <p:graphicFrame>
        <p:nvGraphicFramePr>
          <p:cNvPr id="18" name="Object 37">
            <a:extLst>
              <a:ext uri="{FF2B5EF4-FFF2-40B4-BE49-F238E27FC236}">
                <a16:creationId xmlns:a16="http://schemas.microsoft.com/office/drawing/2014/main" id="{1C5576EF-71B5-410B-A9E9-7AA853FFF92B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164901775"/>
              </p:ext>
            </p:extLst>
          </p:nvPr>
        </p:nvGraphicFramePr>
        <p:xfrm>
          <a:off x="903095" y="191050"/>
          <a:ext cx="2482850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Photo Editor Photo" r:id="rId3" imgW="11247619" imgH="5296639" progId="MSPhotoEd.3">
                  <p:embed/>
                </p:oleObj>
              </mc:Choice>
              <mc:Fallback>
                <p:oleObj name="Photo Editor Photo" r:id="rId3" imgW="11247619" imgH="5296639" progId="MSPhotoEd.3">
                  <p:embed/>
                  <p:pic>
                    <p:nvPicPr>
                      <p:cNvPr id="1031" name="Object 37">
                        <a:extLst>
                          <a:ext uri="{FF2B5EF4-FFF2-40B4-BE49-F238E27FC236}">
                            <a16:creationId xmlns:a16="http://schemas.microsoft.com/office/drawing/2014/main" id="{FD727263-C961-4541-9C44-00565AE0996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3095" y="191050"/>
                        <a:ext cx="2482850" cy="117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3">
            <a:extLst>
              <a:ext uri="{FF2B5EF4-FFF2-40B4-BE49-F238E27FC236}">
                <a16:creationId xmlns:a16="http://schemas.microsoft.com/office/drawing/2014/main" id="{8669D809-3E03-490B-8BFD-4352F9F51E7B}"/>
              </a:ext>
            </a:extLst>
          </p:cNvPr>
          <p:cNvSpPr>
            <a:spLocks noGrp="1" noChangeArrowheads="1"/>
          </p:cNvSpPr>
          <p:nvPr>
            <p:ph idx="1" hasCustomPrompt="1"/>
          </p:nvPr>
        </p:nvSpPr>
        <p:spPr>
          <a:xfrm>
            <a:off x="909464" y="1877768"/>
            <a:ext cx="6751638" cy="1512888"/>
          </a:xfrm>
        </p:spPr>
        <p:txBody>
          <a:bodyPr rtlCol="0">
            <a:normAutofit lnSpcReduction="10000"/>
          </a:bodyPr>
          <a:lstStyle>
            <a:lvl1pPr>
              <a:defRPr/>
            </a:lvl1pPr>
          </a:lstStyle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de-DE" altLang="de-DE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Projekt </a:t>
            </a:r>
            <a:r>
              <a:rPr lang="de-DE" altLang="de-DE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Test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de-DE" altLang="de-DE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Schule: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de-DE" altLang="de-DE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Kurs:</a:t>
            </a: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de-DE" altLang="de-DE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de-DE" altLang="de-D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6" name="Grafik 2">
            <a:extLst>
              <a:ext uri="{FF2B5EF4-FFF2-40B4-BE49-F238E27FC236}">
                <a16:creationId xmlns:a16="http://schemas.microsoft.com/office/drawing/2014/main" id="{9C1D6E05-F384-40E9-A546-53B95198B86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03590" y="5545774"/>
            <a:ext cx="5793774" cy="1312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518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A2998-90CB-419C-A1D8-932FA171231E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C8E28-8297-4339-B082-821A8B9446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827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A2998-90CB-419C-A1D8-932FA171231E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C8E28-8297-4339-B082-821A8B9446DB}" type="slidenum">
              <a:rPr lang="de-DE" smtClean="0"/>
              <a:t>‹Nr.›</a:t>
            </a:fld>
            <a:endParaRPr lang="de-D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7021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A2998-90CB-419C-A1D8-932FA171231E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C8E28-8297-4339-B082-821A8B9446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7235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A2998-90CB-419C-A1D8-932FA171231E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C8E28-8297-4339-B082-821A8B9446DB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0116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A2998-90CB-419C-A1D8-932FA171231E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C8E28-8297-4339-B082-821A8B9446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01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A2998-90CB-419C-A1D8-932FA171231E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C8E28-8297-4339-B082-821A8B9446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53203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A2998-90CB-419C-A1D8-932FA171231E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C8E28-8297-4339-B082-821A8B9446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0254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A2998-90CB-419C-A1D8-932FA171231E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C8E28-8297-4339-B082-821A8B9446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804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A2998-90CB-419C-A1D8-932FA171231E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C8E28-8297-4339-B082-821A8B9446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7197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A2998-90CB-419C-A1D8-932FA171231E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C8E28-8297-4339-B082-821A8B9446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041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A2998-90CB-419C-A1D8-932FA171231E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C8E28-8297-4339-B082-821A8B9446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94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A2998-90CB-419C-A1D8-932FA171231E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C8E28-8297-4339-B082-821A8B9446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640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A2998-90CB-419C-A1D8-932FA171231E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C8E28-8297-4339-B082-821A8B9446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6517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A2998-90CB-419C-A1D8-932FA171231E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C8E28-8297-4339-B082-821A8B9446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8165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A2998-90CB-419C-A1D8-932FA171231E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C8E28-8297-4339-B082-821A8B9446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6466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0191422" y="0"/>
            <a:ext cx="1995907" cy="6858000"/>
            <a:chOff x="8932333" y="-8467"/>
            <a:chExt cx="3259667" cy="6866467"/>
          </a:xfrm>
        </p:grpSpPr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A2998-90CB-419C-A1D8-932FA171231E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E5C8E28-8297-4339-B082-821A8B9446DB}" type="slidenum">
              <a:rPr lang="de-DE" smtClean="0"/>
              <a:t>‹Nr.›</a:t>
            </a:fld>
            <a:endParaRPr lang="de-DE"/>
          </a:p>
        </p:txBody>
      </p:sp>
      <p:pic>
        <p:nvPicPr>
          <p:cNvPr id="31" name="Grafik 2">
            <a:extLst>
              <a:ext uri="{FF2B5EF4-FFF2-40B4-BE49-F238E27FC236}">
                <a16:creationId xmlns:a16="http://schemas.microsoft.com/office/drawing/2014/main" id="{3B5D2522-0D56-4951-90C2-D5B37B75AB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0048" y="4596217"/>
            <a:ext cx="8610126" cy="195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Isosceles Triangle 28">
            <a:extLst>
              <a:ext uri="{FF2B5EF4-FFF2-40B4-BE49-F238E27FC236}">
                <a16:creationId xmlns:a16="http://schemas.microsoft.com/office/drawing/2014/main" id="{2D315A7C-55DE-4FB5-A611-64C2378075C1}"/>
              </a:ext>
            </a:extLst>
          </p:cNvPr>
          <p:cNvSpPr/>
          <p:nvPr userDrawn="1"/>
        </p:nvSpPr>
        <p:spPr>
          <a:xfrm>
            <a:off x="0" y="4275147"/>
            <a:ext cx="401055" cy="2592241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9E494A44-1E6B-40D2-936D-8EF6857C790E}"/>
              </a:ext>
            </a:extLst>
          </p:cNvPr>
          <p:cNvSpPr/>
          <p:nvPr userDrawn="1"/>
        </p:nvSpPr>
        <p:spPr>
          <a:xfrm rot="10800000">
            <a:off x="0" y="0"/>
            <a:ext cx="675390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6375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EC4F9A4A-D1E9-48E6-A086-9FB079D5DA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25814" y="2069811"/>
            <a:ext cx="6751638" cy="151288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de-DE" altLang="de-DE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Projekt </a:t>
            </a:r>
            <a:r>
              <a:rPr lang="de-DE" altLang="de-DE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de-DE" altLang="de-DE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Schule: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de-DE" altLang="de-DE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Kurs:</a:t>
            </a: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de-DE" altLang="de-DE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de-DE" altLang="de-D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380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extLst>
              <a:ext uri="{FF2B5EF4-FFF2-40B4-BE49-F238E27FC236}">
                <a16:creationId xmlns:a16="http://schemas.microsoft.com/office/drawing/2014/main" id="{67C8452C-FBE0-4854-97B9-0C85DC4FE7CF}"/>
              </a:ext>
            </a:extLst>
          </p:cNvPr>
          <p:cNvSpPr/>
          <p:nvPr/>
        </p:nvSpPr>
        <p:spPr>
          <a:xfrm>
            <a:off x="3532909" y="1368136"/>
            <a:ext cx="2520950" cy="2520950"/>
          </a:xfrm>
          <a:prstGeom prst="ellipse">
            <a:avLst/>
          </a:prstGeom>
          <a:solidFill>
            <a:srgbClr val="FFC000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DE"/>
          </a:p>
        </p:txBody>
      </p:sp>
      <p:sp>
        <p:nvSpPr>
          <p:cNvPr id="3" name="Oval 5">
            <a:extLst>
              <a:ext uri="{FF2B5EF4-FFF2-40B4-BE49-F238E27FC236}">
                <a16:creationId xmlns:a16="http://schemas.microsoft.com/office/drawing/2014/main" id="{F3739998-9F80-423A-84B8-061C98E7C821}"/>
              </a:ext>
            </a:extLst>
          </p:cNvPr>
          <p:cNvSpPr/>
          <p:nvPr/>
        </p:nvSpPr>
        <p:spPr>
          <a:xfrm>
            <a:off x="4204422" y="710911"/>
            <a:ext cx="2520950" cy="2519363"/>
          </a:xfrm>
          <a:prstGeom prst="ellipse">
            <a:avLst/>
          </a:prstGeom>
          <a:solidFill>
            <a:srgbClr val="3494BA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DE" dirty="0"/>
          </a:p>
        </p:txBody>
      </p:sp>
      <p:sp>
        <p:nvSpPr>
          <p:cNvPr id="4" name="Oval 6">
            <a:extLst>
              <a:ext uri="{FF2B5EF4-FFF2-40B4-BE49-F238E27FC236}">
                <a16:creationId xmlns:a16="http://schemas.microsoft.com/office/drawing/2014/main" id="{D55EAD22-4D0F-4E5B-B703-CCA4F13622EC}"/>
              </a:ext>
            </a:extLst>
          </p:cNvPr>
          <p:cNvSpPr/>
          <p:nvPr/>
        </p:nvSpPr>
        <p:spPr>
          <a:xfrm>
            <a:off x="4941022" y="1379249"/>
            <a:ext cx="2519362" cy="2519362"/>
          </a:xfrm>
          <a:prstGeom prst="ellipse">
            <a:avLst/>
          </a:prstGeom>
          <a:solidFill>
            <a:schemeClr val="accent3">
              <a:lumMod val="75000"/>
              <a:alpha val="25098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DE"/>
          </a:p>
        </p:txBody>
      </p:sp>
      <p:sp>
        <p:nvSpPr>
          <p:cNvPr id="5" name="Oval 7">
            <a:extLst>
              <a:ext uri="{FF2B5EF4-FFF2-40B4-BE49-F238E27FC236}">
                <a16:creationId xmlns:a16="http://schemas.microsoft.com/office/drawing/2014/main" id="{AFA8359C-2557-4069-B742-0E54C24AA209}"/>
              </a:ext>
            </a:extLst>
          </p:cNvPr>
          <p:cNvSpPr/>
          <p:nvPr/>
        </p:nvSpPr>
        <p:spPr>
          <a:xfrm>
            <a:off x="4204422" y="2028536"/>
            <a:ext cx="2520950" cy="2519363"/>
          </a:xfrm>
          <a:prstGeom prst="ellipse">
            <a:avLst/>
          </a:prstGeom>
          <a:solidFill>
            <a:srgbClr val="BE7C97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DE"/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3C767A3F-9748-46C0-B8AF-29B75C0E9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3222" y="910936"/>
            <a:ext cx="1403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>
                <a:solidFill>
                  <a:schemeClr val="tx1"/>
                </a:solidFill>
              </a:rPr>
              <a:t>Mathematik</a:t>
            </a:r>
            <a:endParaRPr lang="de-DE" altLang="de-DE">
              <a:solidFill>
                <a:schemeClr val="tx1"/>
              </a:solidFill>
            </a:endParaRPr>
          </a:p>
        </p:txBody>
      </p:sp>
      <p:sp>
        <p:nvSpPr>
          <p:cNvPr id="7" name="TextBox 9">
            <a:extLst>
              <a:ext uri="{FF2B5EF4-FFF2-40B4-BE49-F238E27FC236}">
                <a16:creationId xmlns:a16="http://schemas.microsoft.com/office/drawing/2014/main" id="{5876AB84-2F27-4ADC-96DB-AA302C7AC0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4872" y="2444461"/>
            <a:ext cx="1262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>
                <a:solidFill>
                  <a:schemeClr val="tx1"/>
                </a:solidFill>
              </a:rPr>
              <a:t>Informatik</a:t>
            </a:r>
            <a:endParaRPr lang="de-DE" altLang="de-DE">
              <a:solidFill>
                <a:schemeClr val="tx1"/>
              </a:solidFill>
            </a:endParaRPr>
          </a:p>
        </p:txBody>
      </p:sp>
      <p:sp>
        <p:nvSpPr>
          <p:cNvPr id="8" name="TextBox 10">
            <a:extLst>
              <a:ext uri="{FF2B5EF4-FFF2-40B4-BE49-F238E27FC236}">
                <a16:creationId xmlns:a16="http://schemas.microsoft.com/office/drawing/2014/main" id="{77175CC5-D600-4395-971E-CED334497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9359" y="3879561"/>
            <a:ext cx="2251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>
                <a:solidFill>
                  <a:schemeClr val="tx1"/>
                </a:solidFill>
              </a:rPr>
              <a:t>Naturwissen- schaften</a:t>
            </a:r>
            <a:endParaRPr lang="de-DE" altLang="de-DE">
              <a:solidFill>
                <a:schemeClr val="tx1"/>
              </a:solidFill>
            </a:endParaRPr>
          </a:p>
        </p:txBody>
      </p:sp>
      <p:sp>
        <p:nvSpPr>
          <p:cNvPr id="9" name="TextBox 11">
            <a:extLst>
              <a:ext uri="{FF2B5EF4-FFF2-40B4-BE49-F238E27FC236}">
                <a16:creationId xmlns:a16="http://schemas.microsoft.com/office/drawing/2014/main" id="{420CE124-8E61-46D5-997D-F5F0B8A51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9409" y="2457161"/>
            <a:ext cx="966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>
                <a:solidFill>
                  <a:schemeClr val="tx1"/>
                </a:solidFill>
              </a:rPr>
              <a:t>Technik</a:t>
            </a:r>
            <a:endParaRPr lang="de-DE" alt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955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6094917-A8AB-428F-939D-09DE61460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5094" y="246856"/>
            <a:ext cx="4895850" cy="111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altLang="de-DE" b="1" dirty="0"/>
              <a:t>Allgemeine Angaben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3C7BFE2-8D4F-4779-85A0-CB3E1D81AD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9938" y="1741773"/>
            <a:ext cx="8374062" cy="3984340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b="1" dirty="0">
                <a:latin typeface="Arial Narrow" panose="020B0606020202030204" pitchFamily="34" charset="0"/>
                <a:cs typeface="Tahoma" panose="020B0604030504040204" pitchFamily="34" charset="0"/>
              </a:rPr>
              <a:t>Titel des Projekts/Aktivität</a:t>
            </a:r>
            <a:r>
              <a:rPr lang="de-DE" altLang="de-DE" dirty="0">
                <a:latin typeface="Frutiger 45 Light" pitchFamily="2" charset="0"/>
                <a:cs typeface="Tahoma" panose="020B0604030504040204" pitchFamily="34" charset="0"/>
              </a:rPr>
              <a:t>: </a:t>
            </a:r>
          </a:p>
          <a:p>
            <a:pPr eaLnBrk="1" hangingPunct="1"/>
            <a:r>
              <a:rPr lang="de-DE" altLang="de-DE" b="1" dirty="0">
                <a:latin typeface="Arial Narrow" panose="020B0606020202030204" pitchFamily="34" charset="0"/>
                <a:cs typeface="Tahoma" panose="020B0604030504040204" pitchFamily="34" charset="0"/>
              </a:rPr>
              <a:t>Projektbeginn:</a:t>
            </a:r>
            <a:endParaRPr lang="de-DE" altLang="de-DE" dirty="0">
              <a:cs typeface="Tahoma" panose="020B0604030504040204" pitchFamily="34" charset="0"/>
            </a:endParaRPr>
          </a:p>
          <a:p>
            <a:pPr eaLnBrk="1" hangingPunct="1"/>
            <a:r>
              <a:rPr lang="de-DE" altLang="de-DE" b="1" dirty="0">
                <a:latin typeface="Arial Narrow" panose="020B0606020202030204" pitchFamily="34" charset="0"/>
                <a:cs typeface="Tahoma" panose="020B0604030504040204" pitchFamily="34" charset="0"/>
              </a:rPr>
              <a:t>Voraussichtliches Projektende:</a:t>
            </a:r>
            <a:endParaRPr lang="en-GB" altLang="de-DE" dirty="0">
              <a:cs typeface="Tahoma" panose="020B0604030504040204" pitchFamily="34" charset="0"/>
            </a:endParaRPr>
          </a:p>
          <a:p>
            <a:pPr eaLnBrk="1" hangingPunct="1"/>
            <a:r>
              <a:rPr lang="de-DE" altLang="de-DE" b="1" dirty="0">
                <a:latin typeface="Arial Narrow" panose="020B0606020202030204" pitchFamily="34" charset="0"/>
                <a:cs typeface="Tahoma" panose="020B0604030504040204" pitchFamily="34" charset="0"/>
              </a:rPr>
              <a:t>Betreuende Lehrkraft:</a:t>
            </a:r>
            <a:r>
              <a:rPr lang="de-DE" altLang="de-DE" dirty="0">
                <a:cs typeface="Tahoma" panose="020B0604030504040204" pitchFamily="34" charset="0"/>
              </a:rPr>
              <a:t> </a:t>
            </a:r>
            <a:endParaRPr lang="de-DE" altLang="de-DE" sz="1400" dirty="0">
              <a:latin typeface="Frutiger 45 Light" pitchFamily="2" charset="0"/>
              <a:cs typeface="Tahoma" panose="020B0604030504040204" pitchFamily="34" charset="0"/>
            </a:endParaRPr>
          </a:p>
          <a:p>
            <a:pPr eaLnBrk="1" hangingPunct="1"/>
            <a:r>
              <a:rPr lang="de-DE" altLang="de-DE" b="1" dirty="0">
                <a:latin typeface="Arial Narrow" panose="020B0606020202030204" pitchFamily="34" charset="0"/>
                <a:cs typeface="Tahoma" panose="020B0604030504040204" pitchFamily="34" charset="0"/>
              </a:rPr>
              <a:t>Jahrgangsstufe und Anzahl der teilnehmenden Schüler:</a:t>
            </a:r>
            <a:endParaRPr lang="en-GB" altLang="de-DE" dirty="0">
              <a:cs typeface="Times New Roman" panose="02020603050405020304" pitchFamily="18" charset="0"/>
            </a:endParaRPr>
          </a:p>
          <a:p>
            <a:pPr eaLnBrk="1" hangingPunct="1"/>
            <a:r>
              <a:rPr lang="de-DE" altLang="de-DE" b="1" dirty="0">
                <a:latin typeface="Arial Narrow" panose="020B0606020202030204" pitchFamily="34" charset="0"/>
                <a:cs typeface="Tahoma" panose="020B0604030504040204" pitchFamily="34" charset="0"/>
              </a:rPr>
              <a:t>Name/Anschrift der Schule:</a:t>
            </a:r>
            <a:endParaRPr lang="de-DE" altLang="de-DE" sz="2200" dirty="0">
              <a:cs typeface="Tahoma" panose="020B0604030504040204" pitchFamily="34" charset="0"/>
            </a:endParaRPr>
          </a:p>
          <a:p>
            <a:pPr eaLnBrk="1" hangingPunct="1"/>
            <a:r>
              <a:rPr lang="de-DE" altLang="de-DE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Schultyp:</a:t>
            </a:r>
            <a:endParaRPr lang="en-GB" altLang="de-DE" dirty="0">
              <a:cs typeface="Times New Roman" panose="02020603050405020304" pitchFamily="18" charset="0"/>
            </a:endParaRPr>
          </a:p>
          <a:p>
            <a:pPr eaLnBrk="1" hangingPunct="1"/>
            <a:r>
              <a:rPr lang="de-DE" altLang="de-DE" b="1" dirty="0">
                <a:latin typeface="Arial Narrow" panose="020B0606020202030204" pitchFamily="34" charset="0"/>
                <a:cs typeface="Tahoma" panose="020B0604030504040204" pitchFamily="34" charset="0"/>
              </a:rPr>
              <a:t>Mail-Adresse Lehrkraft:</a:t>
            </a:r>
            <a:endParaRPr lang="de-DE" altLang="de-DE" dirty="0">
              <a:cs typeface="Tahoma" panose="020B0604030504040204" pitchFamily="34" charset="0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60631A-08C7-46F3-A120-5EA588141EC5}"/>
              </a:ext>
            </a:extLst>
          </p:cNvPr>
          <p:cNvSpPr>
            <a:spLocks noGrp="1"/>
          </p:cNvSpPr>
          <p:nvPr>
            <p:ph type="dt" sz="quarter" idx="4294967295"/>
          </p:nvPr>
        </p:nvSpPr>
        <p:spPr bwMode="auto">
          <a:xfrm>
            <a:off x="5761038" y="6392863"/>
            <a:ext cx="12239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92B1B722-3CF2-4DD6-84C0-4AE02ECAD869}" type="datetime1">
              <a:rPr lang="de-DE" altLang="de-DE" sz="1400" smtClean="0">
                <a:solidFill>
                  <a:schemeClr val="tx1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13.08.2025</a:t>
            </a:fld>
            <a:endParaRPr lang="de-DE" altLang="de-DE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28CCCA-4A8D-4584-8CE5-6700639F920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671513" y="6392863"/>
            <a:ext cx="46228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6FF91C-2713-4A78-A720-5906D65CA24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451725" y="6392863"/>
            <a:ext cx="5127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2A05043-E827-4CC8-9E72-D4A2A748436E}" type="slidenum">
              <a:rPr lang="de-DE" altLang="de-DE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de-DE" altLang="de-DE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7E11E9A5-D121-4CBC-9C16-97B6EDC0D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" y="5726113"/>
            <a:ext cx="5197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 i="1" dirty="0">
                <a:solidFill>
                  <a:schemeClr val="tx1"/>
                </a:solidFill>
                <a:latin typeface="Arial" panose="020B0604020202020204" pitchFamily="34" charset="0"/>
              </a:rPr>
              <a:t>Info zur Zeitplanung: Diese Folie muss nicht präsentiert werden.</a:t>
            </a:r>
          </a:p>
        </p:txBody>
      </p:sp>
    </p:spTree>
    <p:extLst>
      <p:ext uri="{BB962C8B-B14F-4D97-AF65-F5344CB8AC3E}">
        <p14:creationId xmlns:p14="http://schemas.microsoft.com/office/powerpoint/2010/main" val="1015160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60631A-08C7-46F3-A120-5EA588141EC5}"/>
              </a:ext>
            </a:extLst>
          </p:cNvPr>
          <p:cNvSpPr>
            <a:spLocks noGrp="1"/>
          </p:cNvSpPr>
          <p:nvPr>
            <p:ph type="dt" sz="quarter" idx="4294967295"/>
          </p:nvPr>
        </p:nvSpPr>
        <p:spPr bwMode="auto">
          <a:xfrm>
            <a:off x="5761038" y="6392863"/>
            <a:ext cx="12239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92B1B722-3CF2-4DD6-84C0-4AE02ECAD869}" type="datetime1">
              <a:rPr lang="de-DE" altLang="de-DE" sz="1400" smtClean="0">
                <a:solidFill>
                  <a:schemeClr val="tx1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13.08.2025</a:t>
            </a:fld>
            <a:endParaRPr lang="de-DE" altLang="de-DE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28CCCA-4A8D-4584-8CE5-6700639F920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671513" y="6392863"/>
            <a:ext cx="46228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6FF91C-2713-4A78-A720-5906D65CA24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451725" y="6392863"/>
            <a:ext cx="5127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2A05043-E827-4CC8-9E72-D4A2A748436E}" type="slidenum">
              <a:rPr lang="de-DE" altLang="de-DE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de-DE" altLang="de-DE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F7953451-EC06-4D25-BE5B-17B244AC9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111" y="263670"/>
            <a:ext cx="4895850" cy="111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e-DE" altLang="de-DE" sz="2600" b="1" dirty="0"/>
              <a:t>Idee der Schule / Was ist neu an der Idee für die Schule/</a:t>
            </a:r>
            <a:r>
              <a:rPr lang="de-DE" altLang="de-DE" sz="2600" b="1" dirty="0" err="1"/>
              <a:t>SuS</a:t>
            </a:r>
            <a:r>
              <a:rPr lang="de-DE" altLang="de-DE" sz="2600" b="1" dirty="0"/>
              <a:t> 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0EE7F8B-7FEA-42E3-B024-61A12EE3FE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8032" y="1866611"/>
            <a:ext cx="8127423" cy="3816350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dirty="0"/>
              <a:t>Text hinzufügen</a:t>
            </a:r>
          </a:p>
        </p:txBody>
      </p:sp>
    </p:spTree>
    <p:extLst>
      <p:ext uri="{BB962C8B-B14F-4D97-AF65-F5344CB8AC3E}">
        <p14:creationId xmlns:p14="http://schemas.microsoft.com/office/powerpoint/2010/main" val="1688041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60631A-08C7-46F3-A120-5EA588141EC5}"/>
              </a:ext>
            </a:extLst>
          </p:cNvPr>
          <p:cNvSpPr>
            <a:spLocks noGrp="1"/>
          </p:cNvSpPr>
          <p:nvPr>
            <p:ph type="dt" sz="quarter" idx="4294967295"/>
          </p:nvPr>
        </p:nvSpPr>
        <p:spPr bwMode="auto">
          <a:xfrm>
            <a:off x="5761038" y="6392863"/>
            <a:ext cx="12239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92B1B722-3CF2-4DD6-84C0-4AE02ECAD869}" type="datetime1">
              <a:rPr lang="de-DE" altLang="de-DE" sz="1400" smtClean="0">
                <a:solidFill>
                  <a:schemeClr val="tx1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13.08.2025</a:t>
            </a:fld>
            <a:endParaRPr lang="de-DE" altLang="de-DE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28CCCA-4A8D-4584-8CE5-6700639F920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671513" y="6392863"/>
            <a:ext cx="46228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6FF91C-2713-4A78-A720-5906D65CA24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451725" y="6392863"/>
            <a:ext cx="5127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2A05043-E827-4CC8-9E72-D4A2A748436E}" type="slidenum">
              <a:rPr lang="de-DE" altLang="de-DE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de-DE" altLang="de-DE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F7953451-EC06-4D25-BE5B-17B244AC9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111" y="263670"/>
            <a:ext cx="4895850" cy="111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altLang="de-DE" sz="2800" b="1" dirty="0" err="1"/>
              <a:t>Pädagogischer</a:t>
            </a:r>
            <a:r>
              <a:rPr lang="en-US" altLang="de-DE" sz="2800" b="1" dirty="0"/>
              <a:t> Ansatz und </a:t>
            </a:r>
            <a:r>
              <a:rPr lang="en-US" altLang="de-DE" sz="2800" b="1" dirty="0" err="1"/>
              <a:t>Projektziele</a:t>
            </a:r>
            <a:endParaRPr lang="de-DE" altLang="de-DE" sz="2600" b="1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0EE7F8B-7FEA-42E3-B024-61A12EE3FE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8032" y="1866611"/>
            <a:ext cx="8127423" cy="3816350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dirty="0"/>
              <a:t>Text hinzufügen</a:t>
            </a:r>
          </a:p>
        </p:txBody>
      </p:sp>
    </p:spTree>
    <p:extLst>
      <p:ext uri="{BB962C8B-B14F-4D97-AF65-F5344CB8AC3E}">
        <p14:creationId xmlns:p14="http://schemas.microsoft.com/office/powerpoint/2010/main" val="1460505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60631A-08C7-46F3-A120-5EA588141EC5}"/>
              </a:ext>
            </a:extLst>
          </p:cNvPr>
          <p:cNvSpPr>
            <a:spLocks noGrp="1"/>
          </p:cNvSpPr>
          <p:nvPr>
            <p:ph type="dt" sz="quarter" idx="4294967295"/>
          </p:nvPr>
        </p:nvSpPr>
        <p:spPr bwMode="auto">
          <a:xfrm>
            <a:off x="5761038" y="6392863"/>
            <a:ext cx="12239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92B1B722-3CF2-4DD6-84C0-4AE02ECAD869}" type="datetime1">
              <a:rPr lang="de-DE" altLang="de-DE" sz="1400" smtClean="0">
                <a:solidFill>
                  <a:schemeClr val="tx1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13.08.2025</a:t>
            </a:fld>
            <a:endParaRPr lang="de-DE" altLang="de-DE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28CCCA-4A8D-4584-8CE5-6700639F920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671513" y="6392863"/>
            <a:ext cx="46228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6FF91C-2713-4A78-A720-5906D65CA24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451725" y="6392863"/>
            <a:ext cx="5127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2A05043-E827-4CC8-9E72-D4A2A748436E}" type="slidenum">
              <a:rPr lang="de-DE" altLang="de-DE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de-DE" altLang="de-DE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F7953451-EC06-4D25-BE5B-17B244AC9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111" y="263670"/>
            <a:ext cx="4895850" cy="111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e-DE" altLang="de-DE" sz="2800" b="1" dirty="0"/>
              <a:t>Erfolgsparameter</a:t>
            </a:r>
            <a:endParaRPr lang="de-DE" altLang="de-DE" sz="2600" b="1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0EE7F8B-7FEA-42E3-B024-61A12EE3FE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8032" y="1866611"/>
            <a:ext cx="8127423" cy="3816350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dirty="0"/>
              <a:t>Text hinzufügen</a:t>
            </a:r>
          </a:p>
        </p:txBody>
      </p:sp>
    </p:spTree>
    <p:extLst>
      <p:ext uri="{BB962C8B-B14F-4D97-AF65-F5344CB8AC3E}">
        <p14:creationId xmlns:p14="http://schemas.microsoft.com/office/powerpoint/2010/main" val="3779857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60631A-08C7-46F3-A120-5EA588141EC5}"/>
              </a:ext>
            </a:extLst>
          </p:cNvPr>
          <p:cNvSpPr>
            <a:spLocks noGrp="1"/>
          </p:cNvSpPr>
          <p:nvPr>
            <p:ph type="dt" sz="quarter" idx="4294967295"/>
          </p:nvPr>
        </p:nvSpPr>
        <p:spPr bwMode="auto">
          <a:xfrm>
            <a:off x="5761038" y="6392863"/>
            <a:ext cx="12239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92B1B722-3CF2-4DD6-84C0-4AE02ECAD869}" type="datetime1">
              <a:rPr lang="de-DE" altLang="de-DE" sz="1400" smtClean="0">
                <a:solidFill>
                  <a:schemeClr val="tx1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13.08.2025</a:t>
            </a:fld>
            <a:endParaRPr lang="de-DE" altLang="de-DE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28CCCA-4A8D-4584-8CE5-6700639F920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671513" y="6392863"/>
            <a:ext cx="46228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6FF91C-2713-4A78-A720-5906D65CA24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451725" y="6392863"/>
            <a:ext cx="5127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2A05043-E827-4CC8-9E72-D4A2A748436E}" type="slidenum">
              <a:rPr lang="de-DE" altLang="de-DE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de-DE" altLang="de-DE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F7953451-EC06-4D25-BE5B-17B244AC9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111" y="263670"/>
            <a:ext cx="4895850" cy="111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e-DE" altLang="de-DE" sz="2800" b="1" dirty="0"/>
              <a:t>Projektbeschreibung/</a:t>
            </a:r>
            <a:br>
              <a:rPr lang="de-DE" altLang="de-DE" sz="2800" b="1" dirty="0"/>
            </a:br>
            <a:r>
              <a:rPr lang="de-DE" altLang="de-DE" sz="2800" b="1" dirty="0"/>
              <a:t>-durchführung</a:t>
            </a:r>
            <a:endParaRPr lang="de-DE" altLang="de-DE" sz="2600" b="1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0EE7F8B-7FEA-42E3-B024-61A12EE3FE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8032" y="1866611"/>
            <a:ext cx="8127423" cy="3816350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dirty="0"/>
              <a:t>Text hinzufügen</a:t>
            </a:r>
          </a:p>
        </p:txBody>
      </p:sp>
    </p:spTree>
    <p:extLst>
      <p:ext uri="{BB962C8B-B14F-4D97-AF65-F5344CB8AC3E}">
        <p14:creationId xmlns:p14="http://schemas.microsoft.com/office/powerpoint/2010/main" val="4100212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60631A-08C7-46F3-A120-5EA588141EC5}"/>
              </a:ext>
            </a:extLst>
          </p:cNvPr>
          <p:cNvSpPr>
            <a:spLocks noGrp="1"/>
          </p:cNvSpPr>
          <p:nvPr>
            <p:ph type="dt" sz="quarter" idx="4294967295"/>
          </p:nvPr>
        </p:nvSpPr>
        <p:spPr bwMode="auto">
          <a:xfrm>
            <a:off x="5761038" y="6392863"/>
            <a:ext cx="12239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92B1B722-3CF2-4DD6-84C0-4AE02ECAD869}" type="datetime1">
              <a:rPr lang="de-DE" altLang="de-DE" sz="1400" smtClean="0">
                <a:solidFill>
                  <a:schemeClr val="tx1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13.08.2025</a:t>
            </a:fld>
            <a:endParaRPr lang="de-DE" altLang="de-DE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28CCCA-4A8D-4584-8CE5-6700639F920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671513" y="6392863"/>
            <a:ext cx="46228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6FF91C-2713-4A78-A720-5906D65CA24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451725" y="6392863"/>
            <a:ext cx="5127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2A05043-E827-4CC8-9E72-D4A2A748436E}" type="slidenum">
              <a:rPr lang="de-DE" altLang="de-DE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de-DE" altLang="de-DE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F7953451-EC06-4D25-BE5B-17B244AC9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111" y="263670"/>
            <a:ext cx="4895850" cy="111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e-DE" altLang="de-DE" sz="2800" b="1" dirty="0"/>
              <a:t>Resultate</a:t>
            </a:r>
            <a:endParaRPr lang="de-DE" altLang="de-DE" sz="2600" b="1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0EE7F8B-7FEA-42E3-B024-61A12EE3FE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8032" y="1866611"/>
            <a:ext cx="8127423" cy="3816350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dirty="0"/>
              <a:t>Text hinzufügen</a:t>
            </a:r>
          </a:p>
        </p:txBody>
      </p:sp>
    </p:spTree>
    <p:extLst>
      <p:ext uri="{BB962C8B-B14F-4D97-AF65-F5344CB8AC3E}">
        <p14:creationId xmlns:p14="http://schemas.microsoft.com/office/powerpoint/2010/main" val="4268836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60631A-08C7-46F3-A120-5EA588141EC5}"/>
              </a:ext>
            </a:extLst>
          </p:cNvPr>
          <p:cNvSpPr>
            <a:spLocks noGrp="1"/>
          </p:cNvSpPr>
          <p:nvPr>
            <p:ph type="dt" sz="quarter" idx="4294967295"/>
          </p:nvPr>
        </p:nvSpPr>
        <p:spPr bwMode="auto">
          <a:xfrm>
            <a:off x="5761038" y="6392863"/>
            <a:ext cx="12239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92B1B722-3CF2-4DD6-84C0-4AE02ECAD869}" type="datetime1">
              <a:rPr lang="de-DE" altLang="de-DE" sz="1400" smtClean="0">
                <a:solidFill>
                  <a:schemeClr val="tx1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13.08.2025</a:t>
            </a:fld>
            <a:endParaRPr lang="de-DE" altLang="de-DE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28CCCA-4A8D-4584-8CE5-6700639F920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671513" y="6392863"/>
            <a:ext cx="46228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6FF91C-2713-4A78-A720-5906D65CA24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451725" y="6392863"/>
            <a:ext cx="5127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2A05043-E827-4CC8-9E72-D4A2A748436E}" type="slidenum">
              <a:rPr lang="de-DE" altLang="de-DE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de-DE" altLang="de-DE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F7953451-EC06-4D25-BE5B-17B244AC9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111" y="263670"/>
            <a:ext cx="4895850" cy="111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e-DE" altLang="de-DE" sz="2800" b="1" dirty="0"/>
              <a:t>Ausblick</a:t>
            </a:r>
            <a:endParaRPr lang="de-DE" altLang="de-DE" sz="2600" b="1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0EE7F8B-7FEA-42E3-B024-61A12EE3FE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8032" y="1866611"/>
            <a:ext cx="8127423" cy="3816350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dirty="0"/>
              <a:t>Text hinzufügen</a:t>
            </a:r>
          </a:p>
        </p:txBody>
      </p:sp>
    </p:spTree>
    <p:extLst>
      <p:ext uri="{BB962C8B-B14F-4D97-AF65-F5344CB8AC3E}">
        <p14:creationId xmlns:p14="http://schemas.microsoft.com/office/powerpoint/2010/main" val="10616147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Blaugrü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110</Words>
  <Application>Microsoft Office PowerPoint</Application>
  <PresentationFormat>Breitbild</PresentationFormat>
  <Paragraphs>44</Paragraphs>
  <Slides>9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9" baseType="lpstr">
      <vt:lpstr>Arial</vt:lpstr>
      <vt:lpstr>Arial Narrow</vt:lpstr>
      <vt:lpstr>Calibri</vt:lpstr>
      <vt:lpstr>Frutiger 45 Light</vt:lpstr>
      <vt:lpstr>Tahoma</vt:lpstr>
      <vt:lpstr>Times New Roman</vt:lpstr>
      <vt:lpstr>Trebuchet MS</vt:lpstr>
      <vt:lpstr>Wingdings 3</vt:lpstr>
      <vt:lpstr>Facette</vt:lpstr>
      <vt:lpstr>Photo Editor Photo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Fischer, Heike</dc:creator>
  <cp:lastModifiedBy>Fischer, Heike</cp:lastModifiedBy>
  <cp:revision>13</cp:revision>
  <cp:lastPrinted>2024-07-18T08:43:12Z</cp:lastPrinted>
  <dcterms:created xsi:type="dcterms:W3CDTF">2023-09-01T08:26:44Z</dcterms:created>
  <dcterms:modified xsi:type="dcterms:W3CDTF">2025-08-13T11:11:06Z</dcterms:modified>
</cp:coreProperties>
</file>