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632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EF338CF-4E82-402D-9C3C-5D484A9966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26F7A1-5CD3-4D6B-8669-97A4BFEFC5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27BD-B8BA-4792-8D82-704CA2EB10B1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02AF6C-9A68-4F79-BB88-492A00E3D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3BEF1D-CEF6-4DA1-8F14-0DF504EFE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1F8C6-0689-4583-AF1E-EE00A2C874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4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BE717-3E49-4D60-AAA4-7E1EEC2191ED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220B-A3DF-4359-812F-414CE8B43B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5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0"/>
            <a:ext cx="12192001" cy="6857378"/>
            <a:chOff x="-6725987" y="-8467"/>
            <a:chExt cx="18917987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6725987" y="-8467"/>
              <a:ext cx="630683" cy="602296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</p:grpSp>
      <p:graphicFrame>
        <p:nvGraphicFramePr>
          <p:cNvPr id="18" name="Object 37">
            <a:extLst>
              <a:ext uri="{FF2B5EF4-FFF2-40B4-BE49-F238E27FC236}">
                <a16:creationId xmlns:a16="http://schemas.microsoft.com/office/drawing/2014/main" id="{1C5576EF-71B5-410B-A9E9-7AA853FFF92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64901775"/>
              </p:ext>
            </p:extLst>
          </p:nvPr>
        </p:nvGraphicFramePr>
        <p:xfrm>
          <a:off x="903095" y="191050"/>
          <a:ext cx="24828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hoto Editor Photo" r:id="rId3" imgW="11247619" imgH="5296639" progId="MSPhotoEd.3">
                  <p:embed/>
                </p:oleObj>
              </mc:Choice>
              <mc:Fallback>
                <p:oleObj name="Photo Editor Photo" r:id="rId3" imgW="11247619" imgH="5296639" progId="MSPhotoEd.3">
                  <p:embed/>
                  <p:pic>
                    <p:nvPicPr>
                      <p:cNvPr id="1031" name="Object 37">
                        <a:extLst>
                          <a:ext uri="{FF2B5EF4-FFF2-40B4-BE49-F238E27FC236}">
                            <a16:creationId xmlns:a16="http://schemas.microsoft.com/office/drawing/2014/main" id="{FD727263-C961-4541-9C44-00565AE09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095" y="191050"/>
                        <a:ext cx="24828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>
            <a:extLst>
              <a:ext uri="{FF2B5EF4-FFF2-40B4-BE49-F238E27FC236}">
                <a16:creationId xmlns:a16="http://schemas.microsoft.com/office/drawing/2014/main" id="{8669D809-3E03-490B-8BFD-4352F9F51E7B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909464" y="1877768"/>
            <a:ext cx="6751638" cy="1512888"/>
          </a:xfrm>
        </p:spPr>
        <p:txBody>
          <a:bodyPr rtlCol="0">
            <a:normAutofit lnSpcReduction="10000"/>
          </a:bodyPr>
          <a:lstStyle>
            <a:lvl1pPr>
              <a:defRPr/>
            </a:lvl1pPr>
          </a:lstStyle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</a:t>
            </a:r>
            <a:r>
              <a:rPr lang="de-DE" altLang="de-DE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Test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Kurs: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36CE983-0E75-4C49-9FB9-CE460B014C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83" y="4260179"/>
            <a:ext cx="402371" cy="259712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7CBECA-0AA6-4874-8B77-07277C6EF96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43329" y="5711835"/>
            <a:ext cx="5047926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27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702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235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011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32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2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42" y="2100204"/>
            <a:ext cx="8446060" cy="3526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69" y="5255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369" y="2077546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719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6"/>
            <a:ext cx="4185623" cy="293672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6"/>
            <a:ext cx="4185617" cy="293672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512002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0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51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13559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816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022A2998-90CB-419C-A1D8-932FA171231E}" type="datetimeFigureOut">
              <a:rPr lang="de-DE" smtClean="0"/>
              <a:t>24.06.2026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2E5C8E28-8297-4339-B082-821A8B944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46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191422" y="0"/>
            <a:ext cx="1995907" cy="6858000"/>
            <a:chOff x="8932333" y="-8467"/>
            <a:chExt cx="3259667" cy="6866467"/>
          </a:xfrm>
        </p:grpSpPr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942" y="335759"/>
            <a:ext cx="924169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941" y="1785381"/>
            <a:ext cx="9241695" cy="354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31" name="Grafik 2">
            <a:extLst>
              <a:ext uri="{FF2B5EF4-FFF2-40B4-BE49-F238E27FC236}">
                <a16:creationId xmlns:a16="http://schemas.microsoft.com/office/drawing/2014/main" id="{3B5D2522-0D56-4951-90C2-D5B37B75A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9958" y="5705533"/>
            <a:ext cx="5049136" cy="114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Isosceles Triangle 28">
            <a:extLst>
              <a:ext uri="{FF2B5EF4-FFF2-40B4-BE49-F238E27FC236}">
                <a16:creationId xmlns:a16="http://schemas.microsoft.com/office/drawing/2014/main" id="{2D315A7C-55DE-4FB5-A611-64C2378075C1}"/>
              </a:ext>
            </a:extLst>
          </p:cNvPr>
          <p:cNvSpPr/>
          <p:nvPr userDrawn="1"/>
        </p:nvSpPr>
        <p:spPr>
          <a:xfrm>
            <a:off x="0" y="4275147"/>
            <a:ext cx="401055" cy="2592241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494A44-1E6B-40D2-936D-8EF6857C790E}"/>
              </a:ext>
            </a:extLst>
          </p:cNvPr>
          <p:cNvSpPr/>
          <p:nvPr userDrawn="1"/>
        </p:nvSpPr>
        <p:spPr>
          <a:xfrm rot="10800000">
            <a:off x="0" y="0"/>
            <a:ext cx="675390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37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C4F9A4A-D1E9-48E6-A086-9FB079D5DA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5814" y="2069811"/>
            <a:ext cx="6751638" cy="1512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</a:t>
            </a:r>
            <a:r>
              <a:rPr lang="de-DE" altLang="de-DE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Schule: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Kurs: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de-DE" alt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67C8452C-FBE0-4854-97B9-0C85DC4FE7CF}"/>
              </a:ext>
            </a:extLst>
          </p:cNvPr>
          <p:cNvSpPr/>
          <p:nvPr/>
        </p:nvSpPr>
        <p:spPr>
          <a:xfrm>
            <a:off x="3532909" y="1368136"/>
            <a:ext cx="2520950" cy="2520950"/>
          </a:xfrm>
          <a:prstGeom prst="ellipse">
            <a:avLst/>
          </a:prstGeom>
          <a:solidFill>
            <a:srgbClr val="FFC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F3739998-9F80-423A-84B8-061C98E7C821}"/>
              </a:ext>
            </a:extLst>
          </p:cNvPr>
          <p:cNvSpPr/>
          <p:nvPr/>
        </p:nvSpPr>
        <p:spPr>
          <a:xfrm>
            <a:off x="4204422" y="710911"/>
            <a:ext cx="2520950" cy="2519363"/>
          </a:xfrm>
          <a:prstGeom prst="ellipse">
            <a:avLst/>
          </a:prstGeom>
          <a:solidFill>
            <a:srgbClr val="3494BA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 dirty="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D55EAD22-4D0F-4E5B-B703-CCA4F13622EC}"/>
              </a:ext>
            </a:extLst>
          </p:cNvPr>
          <p:cNvSpPr/>
          <p:nvPr/>
        </p:nvSpPr>
        <p:spPr>
          <a:xfrm>
            <a:off x="4941022" y="1379249"/>
            <a:ext cx="2519362" cy="2519362"/>
          </a:xfrm>
          <a:prstGeom prst="ellipse">
            <a:avLst/>
          </a:prstGeom>
          <a:solidFill>
            <a:schemeClr val="accent3">
              <a:lumMod val="75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AFA8359C-2557-4069-B742-0E54C24AA209}"/>
              </a:ext>
            </a:extLst>
          </p:cNvPr>
          <p:cNvSpPr/>
          <p:nvPr/>
        </p:nvSpPr>
        <p:spPr>
          <a:xfrm>
            <a:off x="4204422" y="2028536"/>
            <a:ext cx="2520950" cy="2519363"/>
          </a:xfrm>
          <a:prstGeom prst="ellipse">
            <a:avLst/>
          </a:prstGeom>
          <a:solidFill>
            <a:srgbClr val="BE7C97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DE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C767A3F-9748-46C0-B8AF-29B75C0E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222" y="910936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Mathematik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5876AB84-2F27-4ADC-96DB-AA302C7AC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872" y="2444461"/>
            <a:ext cx="1262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Informatik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7175CC5-D600-4395-971E-CED334497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359" y="3879561"/>
            <a:ext cx="2251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Naturwissen- schaften</a:t>
            </a: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420CE124-8E61-46D5-997D-F5F0B8A51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409" y="2457161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>
                <a:solidFill>
                  <a:schemeClr val="tx1"/>
                </a:solidFill>
              </a:rPr>
              <a:t>Technik</a:t>
            </a:r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5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094917-A8AB-428F-939D-09DE61460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094" y="246856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Allgemeine Angaben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3C7BFE2-8D4F-4779-85A0-CB3E1D81A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9938" y="1741773"/>
            <a:ext cx="8374062" cy="398434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Titel des Projekts/Aktivität</a:t>
            </a:r>
            <a:r>
              <a:rPr lang="de-DE" altLang="de-DE" dirty="0">
                <a:latin typeface="Frutiger 45 Light" pitchFamily="2" charset="0"/>
                <a:cs typeface="Tahoma" panose="020B0604030504040204" pitchFamily="34" charset="0"/>
              </a:rPr>
              <a:t>: </a:t>
            </a: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Projektbeginn:</a:t>
            </a:r>
            <a:endParaRPr lang="de-DE" altLang="de-DE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Voraussichtliches Projektende:</a:t>
            </a:r>
            <a:endParaRPr lang="en-GB" altLang="de-DE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Betreuende Lehrkraft:</a:t>
            </a:r>
            <a:r>
              <a:rPr lang="de-DE" altLang="de-DE" dirty="0">
                <a:cs typeface="Tahoma" panose="020B0604030504040204" pitchFamily="34" charset="0"/>
              </a:rPr>
              <a:t> </a:t>
            </a:r>
            <a:endParaRPr lang="de-DE" altLang="de-DE" sz="1400" dirty="0">
              <a:latin typeface="Frutiger 45 Light" pitchFamily="2" charset="0"/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Jahrgangsstufe und Anzahl der teilnehmenden Schüler:</a:t>
            </a:r>
            <a:endParaRPr lang="en-GB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Name/Anschrift der Schule:</a:t>
            </a:r>
            <a:endParaRPr lang="de-DE" altLang="de-DE" sz="2200" dirty="0">
              <a:cs typeface="Tahoma" panose="020B0604030504040204" pitchFamily="34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Schultyp:</a:t>
            </a:r>
            <a:endParaRPr lang="en-GB" altLang="de-DE" dirty="0">
              <a:cs typeface="Times New Roman" panose="02020603050405020304" pitchFamily="18" charset="0"/>
            </a:endParaRPr>
          </a:p>
          <a:p>
            <a:pPr eaLnBrk="1" hangingPunct="1"/>
            <a:r>
              <a:rPr lang="de-DE" altLang="de-DE" b="1" dirty="0">
                <a:latin typeface="Arial Narrow" panose="020B0606020202030204" pitchFamily="34" charset="0"/>
                <a:cs typeface="Tahoma" panose="020B0604030504040204" pitchFamily="34" charset="0"/>
              </a:rPr>
              <a:t>Mail-Adresse Lehrkraft:</a:t>
            </a:r>
            <a:endParaRPr lang="de-DE" altLang="de-DE" dirty="0">
              <a:cs typeface="Tahoma" panose="020B060403050404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E11E9A5-D121-4CBC-9C16-97B6EDC0D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327529"/>
            <a:ext cx="5197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i="1" dirty="0">
                <a:solidFill>
                  <a:schemeClr val="tx1"/>
                </a:solidFill>
                <a:latin typeface="Arial" panose="020B0604020202020204" pitchFamily="34" charset="0"/>
              </a:rPr>
              <a:t>Info zur Zeitplanung: Diese Folie muss nicht präsentiert werden.</a:t>
            </a:r>
          </a:p>
        </p:txBody>
      </p:sp>
    </p:spTree>
    <p:extLst>
      <p:ext uri="{BB962C8B-B14F-4D97-AF65-F5344CB8AC3E}">
        <p14:creationId xmlns:p14="http://schemas.microsoft.com/office/powerpoint/2010/main" val="101516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600" b="1" dirty="0"/>
              <a:t>Idee der Schule / Was ist neu an der Idee für die Schule/</a:t>
            </a:r>
            <a:r>
              <a:rPr lang="de-DE" altLang="de-DE" sz="2600" b="1" dirty="0" err="1"/>
              <a:t>SuS</a:t>
            </a:r>
            <a:r>
              <a:rPr lang="de-DE" altLang="de-DE" sz="2600" b="1" dirty="0"/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68804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de-DE" sz="2800" b="1" dirty="0" err="1"/>
              <a:t>Pädagogischer</a:t>
            </a:r>
            <a:r>
              <a:rPr lang="en-US" altLang="de-DE" sz="2800" b="1" dirty="0"/>
              <a:t> Ansatz und </a:t>
            </a:r>
            <a:r>
              <a:rPr lang="en-US" altLang="de-DE" sz="2800" b="1" dirty="0" err="1"/>
              <a:t>Projektziele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46050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Erfolgsparameter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7798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Projektbeschreibung/</a:t>
            </a:r>
            <a:br>
              <a:rPr lang="de-DE" altLang="de-DE" sz="2800" b="1" dirty="0"/>
            </a:br>
            <a:r>
              <a:rPr lang="de-DE" altLang="de-DE" sz="2800" b="1" dirty="0"/>
              <a:t>-durchführung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0021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Resultate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83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953451-EC06-4D25-BE5B-17B244AC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11" y="263670"/>
            <a:ext cx="4895850" cy="111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altLang="de-DE" sz="2800" b="1" dirty="0"/>
              <a:t>Ausblick</a:t>
            </a:r>
            <a:endParaRPr lang="de-DE" altLang="de-DE" sz="26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EE7F8B-7FEA-42E3-B024-61A12EE3F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8032" y="1866611"/>
            <a:ext cx="8127423" cy="381635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0616147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96</Words>
  <Application>Microsoft Office PowerPoint</Application>
  <PresentationFormat>Breitbild</PresentationFormat>
  <Paragraphs>30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Frutiger 45 Light</vt:lpstr>
      <vt:lpstr>Tahoma</vt:lpstr>
      <vt:lpstr>Times New Roman</vt:lpstr>
      <vt:lpstr>Trebuchet MS</vt:lpstr>
      <vt:lpstr>Wingdings 3</vt:lpstr>
      <vt:lpstr>Facette</vt:lpstr>
      <vt:lpstr>Photo Editor Photo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Heike</dc:creator>
  <cp:lastModifiedBy>Fischer, Heike</cp:lastModifiedBy>
  <cp:revision>18</cp:revision>
  <cp:lastPrinted>2024-07-18T08:43:12Z</cp:lastPrinted>
  <dcterms:created xsi:type="dcterms:W3CDTF">2023-09-01T08:26:44Z</dcterms:created>
  <dcterms:modified xsi:type="dcterms:W3CDTF">2026-06-24T09:40:50Z</dcterms:modified>
</cp:coreProperties>
</file>